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5" r:id="rId32"/>
    <p:sldId id="279" r:id="rId33"/>
    <p:sldId id="280" r:id="rId34"/>
    <p:sldId id="292" r:id="rId35"/>
    <p:sldId id="296" r:id="rId36"/>
    <p:sldId id="293" r:id="rId37"/>
    <p:sldId id="297" r:id="rId38"/>
    <p:sldId id="294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="" xmlns:a16="http://schemas.microsoft.com/office/drawing/2014/main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="" xmlns:a16="http://schemas.microsoft.com/office/drawing/2014/main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Hide &amp; Seek Game</a:t>
            </a:r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Hide &amp; Seek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Reindeer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Fashion Game</a:t>
            </a:r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Fashion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Dan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Jeans Sprite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Scarf Sprite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Shirt Sprite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Sunglasses Sprite</a:t>
            </a:r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Create A Story</a:t>
            </a:r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9052207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Bear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D1A301-916E-4887-9016-8AC0DD27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691905"/>
            <a:ext cx="3424123" cy="403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3061B41-073B-41FC-AA64-97FA6E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64" y="667814"/>
            <a:ext cx="2371639" cy="345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C5789C-3A07-4874-8403-839EDBDD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4" y="775061"/>
            <a:ext cx="2759278" cy="3457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9EA46BC-4CE5-4E4A-8D9D-3FDECB0791FB}"/>
              </a:ext>
            </a:extLst>
          </p:cNvPr>
          <p:cNvSpPr txBox="1"/>
          <p:nvPr/>
        </p:nvSpPr>
        <p:spPr>
          <a:xfrm>
            <a:off x="8061914" y="4265237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Abby’s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046EBE-2A85-4CB0-BB59-DD83D8DE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57" y="4728630"/>
            <a:ext cx="3710421" cy="176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3325CE2-858B-4707-B3CD-41CAF2759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260" y="4814973"/>
            <a:ext cx="3248198" cy="1675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1CA0882-6258-4936-B0EA-8CDFAB5E745B}"/>
              </a:ext>
            </a:extLst>
          </p:cNvPr>
          <p:cNvSpPr txBox="1"/>
          <p:nvPr/>
        </p:nvSpPr>
        <p:spPr>
          <a:xfrm>
            <a:off x="5316110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Carpet Sprite</a:t>
            </a:r>
          </a:p>
        </p:txBody>
      </p:sp>
    </p:spTree>
    <p:extLst>
      <p:ext uri="{BB962C8B-B14F-4D97-AF65-F5344CB8AC3E}">
        <p14:creationId xmlns:p14="http://schemas.microsoft.com/office/powerpoint/2010/main" val="1144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Lets Dance</a:t>
            </a:r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Lets Dance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Background</a:t>
            </a:r>
            <a:endParaRPr lang="en-A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Anina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68" y="4973632"/>
            <a:ext cx="210502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1132918"/>
            <a:ext cx="4324350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3072798"/>
            <a:ext cx="4324350" cy="136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AZ </a:t>
            </a:r>
            <a:r>
              <a:rPr lang="en-AU" sz="1400" dirty="0"/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50485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Catch Game</a:t>
            </a:r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Catch Game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863991" y="5239674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Bowl Sprite</a:t>
            </a:r>
            <a:endParaRPr lang="en-A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792343" y="2053267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Fruit (x3) </a:t>
            </a:r>
            <a:r>
              <a:rPr lang="en-AU" sz="1400" dirty="0"/>
              <a:t>Sprite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9" y="827474"/>
            <a:ext cx="4484704" cy="5574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50" y="4671926"/>
            <a:ext cx="3880471" cy="2186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50" y="827474"/>
            <a:ext cx="3653229" cy="37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=""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Create A virtual Pet</a:t>
            </a:r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</a:t>
            </a:r>
            <a:r>
              <a:rPr lang="en-US" sz="2400" spc="800" dirty="0" smtClean="0">
                <a:solidFill>
                  <a:srgbClr val="2A1A00"/>
                </a:solidFill>
              </a:rPr>
              <a:t>– Create A Virtual Pet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Background</a:t>
            </a:r>
            <a:endParaRPr lang="en-A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Anina</a:t>
            </a:r>
            <a:r>
              <a:rPr lang="en-AU" sz="1400" dirty="0" smtClean="0"/>
              <a:t> </a:t>
            </a:r>
            <a:r>
              <a:rPr lang="en-AU" sz="1400" dirty="0"/>
              <a:t>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AZ </a:t>
            </a:r>
            <a:r>
              <a:rPr lang="en-AU" sz="1400" dirty="0"/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25183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2963</TotalTime>
  <Words>232</Words>
  <Application>Microsoft Office PowerPoint</Application>
  <PresentationFormat>Widescreen</PresentationFormat>
  <Paragraphs>87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– Create a Story</vt:lpstr>
      <vt:lpstr>Tutorial  Pong</vt:lpstr>
      <vt:lpstr>Tutorial - PONG</vt:lpstr>
      <vt:lpstr>Tutorial  Lets Dance</vt:lpstr>
      <vt:lpstr>Tutorial – Lets Dance</vt:lpstr>
      <vt:lpstr>Tutorial  Catch Game</vt:lpstr>
      <vt:lpstr>Tutorial – Catch Game</vt:lpstr>
      <vt:lpstr>Tutorial  Create A virtual Pet</vt:lpstr>
      <vt:lpstr>Tutorial – Create A Virtual Pet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Trevor Warren</cp:lastModifiedBy>
  <cp:revision>17</cp:revision>
  <dcterms:created xsi:type="dcterms:W3CDTF">2017-10-17T10:07:52Z</dcterms:created>
  <dcterms:modified xsi:type="dcterms:W3CDTF">2017-11-17T01:56:11Z</dcterms:modified>
</cp:coreProperties>
</file>